
<file path=[Content_Types].xml><?xml version="1.0" encoding="utf-8"?>
<Types xmlns="http://schemas.openxmlformats.org/package/2006/content-types"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3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0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7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3559" y="3429930"/>
            <a:ext cx="14933679" cy="35570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22057"/>
              <a:ext cx="2330373" cy="384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6785" y="8040081"/>
            <a:ext cx="4182401" cy="13440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4202284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1744" y="2537058"/>
            <a:ext cx="1838043" cy="67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13931" y="4144084"/>
            <a:ext cx="3063567" cy="3063567"/>
            <a:chOff x="7713931" y="4144084"/>
            <a:chExt cx="3063567" cy="30635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13931" y="4144084"/>
              <a:ext cx="3063567" cy="3063567"/>
              <a:chOff x="7713931" y="4144084"/>
              <a:chExt cx="3063567" cy="30635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13931" y="4144084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1626" y="5406026"/>
              <a:ext cx="2183942" cy="553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0937" y="4144084"/>
            <a:ext cx="3063567" cy="3063567"/>
            <a:chOff x="12890937" y="4144084"/>
            <a:chExt cx="3063567" cy="30635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890937" y="4144084"/>
              <a:ext cx="3063567" cy="3063567"/>
              <a:chOff x="12890937" y="4144084"/>
              <a:chExt cx="3063567" cy="30635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90937" y="4144084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8617" y="5416179"/>
              <a:ext cx="1996085" cy="55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0438" y="4144084"/>
            <a:ext cx="3063567" cy="3063567"/>
            <a:chOff x="2740438" y="4144084"/>
            <a:chExt cx="3063567" cy="30635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740438" y="4144084"/>
              <a:ext cx="3063567" cy="3063567"/>
              <a:chOff x="2740438" y="4144084"/>
              <a:chExt cx="3063567" cy="30635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40438" y="4144084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8131" y="5406026"/>
              <a:ext cx="1950314" cy="561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4202284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3725" y="2431238"/>
            <a:ext cx="1857090" cy="6730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64458" y="933190"/>
            <a:ext cx="32014631" cy="9944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50045" y="9005001"/>
            <a:ext cx="1053002" cy="589397"/>
            <a:chOff x="4050045" y="9005001"/>
            <a:chExt cx="1053002" cy="5893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0045" y="9005001"/>
              <a:ext cx="1053002" cy="5893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8325" y="8699106"/>
            <a:ext cx="9970909" cy="841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4202284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249" y="2420656"/>
            <a:ext cx="2579376" cy="862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6356" y="5721411"/>
            <a:ext cx="1053002" cy="589397"/>
            <a:chOff x="8616356" y="5721411"/>
            <a:chExt cx="1053002" cy="5893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6356" y="5721411"/>
              <a:ext cx="1053002" cy="5893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654" y="3640237"/>
            <a:ext cx="6328111" cy="4754217"/>
            <a:chOff x="1483654" y="3640237"/>
            <a:chExt cx="6328111" cy="47542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654" y="3640237"/>
              <a:ext cx="6328111" cy="4754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676" y="3595436"/>
            <a:ext cx="6255340" cy="4799018"/>
            <a:chOff x="10395676" y="3595436"/>
            <a:chExt cx="6255340" cy="47990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676" y="3595436"/>
              <a:ext cx="6255340" cy="47990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2398" y="8958253"/>
            <a:ext cx="7993454" cy="724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4781389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1744" y="2537054"/>
            <a:ext cx="3054709" cy="67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42305" y="4041227"/>
            <a:ext cx="3063567" cy="3063567"/>
            <a:chOff x="2542305" y="4041227"/>
            <a:chExt cx="3063567" cy="30635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42305" y="4041227"/>
              <a:ext cx="3063567" cy="3063567"/>
              <a:chOff x="2542305" y="4041227"/>
              <a:chExt cx="3063567" cy="30635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42305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998" y="5079891"/>
              <a:ext cx="2649504" cy="983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5164" y="4041227"/>
            <a:ext cx="3063567" cy="3063567"/>
            <a:chOff x="7545164" y="4041227"/>
            <a:chExt cx="3063567" cy="30635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45164" y="4041227"/>
              <a:ext cx="3063567" cy="3063567"/>
              <a:chOff x="7545164" y="4041227"/>
              <a:chExt cx="3063567" cy="30635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45164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8264" y="4856612"/>
              <a:ext cx="2716133" cy="1462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9842" y="4041227"/>
            <a:ext cx="3063567" cy="3063567"/>
            <a:chOff x="12679842" y="4041227"/>
            <a:chExt cx="3063567" cy="30635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79842" y="4041227"/>
              <a:ext cx="3063567" cy="3063567"/>
              <a:chOff x="12679842" y="4041227"/>
              <a:chExt cx="3063567" cy="30635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79842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7569" y="4856607"/>
              <a:ext cx="2649390" cy="14341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5833" y="5329441"/>
            <a:ext cx="852789" cy="477332"/>
            <a:chOff x="6275833" y="5329441"/>
            <a:chExt cx="852789" cy="4773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33" y="5329441"/>
              <a:ext cx="852789" cy="477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63401" y="5334344"/>
            <a:ext cx="852789" cy="477332"/>
            <a:chOff x="11263401" y="5334344"/>
            <a:chExt cx="852789" cy="4773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3401" y="5334344"/>
              <a:ext cx="852789" cy="477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4781389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1744" y="2537054"/>
            <a:ext cx="5032223" cy="67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6364" y="3736149"/>
            <a:ext cx="6109598" cy="4737223"/>
            <a:chOff x="2166364" y="3736149"/>
            <a:chExt cx="6109598" cy="4737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6364" y="3736149"/>
              <a:ext cx="6109598" cy="4737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4286" y="3736149"/>
            <a:ext cx="6171429" cy="4890319"/>
            <a:chOff x="9714286" y="3736149"/>
            <a:chExt cx="6171429" cy="48903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4286" y="3736149"/>
              <a:ext cx="6171429" cy="4890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48200" y="6304790"/>
            <a:ext cx="6300813" cy="80811"/>
            <a:chOff x="5948200" y="6304790"/>
            <a:chExt cx="6300813" cy="80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948200" y="6304790"/>
              <a:ext cx="6300813" cy="80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470" y="811291"/>
            <a:ext cx="4781389" cy="119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249" y="2706373"/>
            <a:ext cx="4673757" cy="7111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862" y="4682831"/>
            <a:ext cx="6171429" cy="2867143"/>
            <a:chOff x="2033862" y="4682831"/>
            <a:chExt cx="6171429" cy="286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862" y="4682831"/>
              <a:ext cx="6171429" cy="286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9507" y="2769865"/>
            <a:ext cx="3371376" cy="7016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2273" y="7487470"/>
            <a:ext cx="5382728" cy="663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94721" y="6051311"/>
            <a:ext cx="6807771" cy="80811"/>
            <a:chOff x="5694721" y="6051311"/>
            <a:chExt cx="6807771" cy="80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694721" y="6051311"/>
              <a:ext cx="6807771" cy="80811"/>
            </a:xfrm>
            <a:prstGeom prst="rect">
              <a:avLst/>
            </a:prstGeom>
          </p:spPr>
        </p:pic>
      </p:grpSp>
      <p:pic>
        <p:nvPicPr>
          <p:cNvPr id="3" name="tts">
            <a:hlinkClick r:id="" action="ppaction://media"/>
            <a:extLst>
              <a:ext uri="{FF2B5EF4-FFF2-40B4-BE49-F238E27FC236}">
                <a16:creationId xmlns:a16="http://schemas.microsoft.com/office/drawing/2014/main" id="{DB9411DA-FEC5-28A5-7660-0553334FD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229062" y="4210411"/>
            <a:ext cx="2522904" cy="2522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3-01-18 09-51-09-576">
            <a:hlinkClick r:id="" action="ppaction://media"/>
            <a:extLst>
              <a:ext uri="{FF2B5EF4-FFF2-40B4-BE49-F238E27FC236}">
                <a16:creationId xmlns:a16="http://schemas.microsoft.com/office/drawing/2014/main" id="{C3829FDD-45DF-D0E0-BB2A-E5E9C07BA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228600"/>
            <a:ext cx="9976437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3771950" cy="1405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5706" y="2681249"/>
            <a:ext cx="6631957" cy="701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6996" y="4605740"/>
            <a:ext cx="4747177" cy="2877570"/>
            <a:chOff x="2316996" y="4605740"/>
            <a:chExt cx="4747177" cy="2877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996" y="4605740"/>
              <a:ext cx="4747177" cy="287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8480" y="3709748"/>
            <a:ext cx="4089361" cy="4669554"/>
            <a:chOff x="10628480" y="3709748"/>
            <a:chExt cx="4089361" cy="4669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3800" y="1374972"/>
              <a:ext cx="8178721" cy="933910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8480" y="3709748"/>
              <a:ext cx="4089361" cy="46695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9950" y="4861698"/>
            <a:ext cx="3531138" cy="2378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3771950" cy="1405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4277" y="2685201"/>
            <a:ext cx="5102395" cy="8412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19297" y="4224726"/>
            <a:ext cx="4089361" cy="4669554"/>
            <a:chOff x="10919297" y="4224726"/>
            <a:chExt cx="4089361" cy="46695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4617" y="1889949"/>
              <a:ext cx="8178721" cy="93391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9297" y="4224726"/>
              <a:ext cx="4089361" cy="46695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1446" y="4245113"/>
            <a:ext cx="4016615" cy="4641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77056" y="4041290"/>
            <a:ext cx="6171429" cy="4909441"/>
            <a:chOff x="3277056" y="4041290"/>
            <a:chExt cx="6171429" cy="49094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7056" y="4041290"/>
              <a:ext cx="6171429" cy="4909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470" y="811291"/>
            <a:ext cx="2276246" cy="11252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45754" y="3624342"/>
            <a:ext cx="10255963" cy="45589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214" y="5310048"/>
            <a:ext cx="1923537" cy="12630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754" y="2674620"/>
            <a:ext cx="1011319" cy="666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2257198" cy="126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6423" y="9801682"/>
            <a:ext cx="13719473" cy="3468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0756" y="4234738"/>
            <a:ext cx="6437014" cy="1409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5896" y="3737812"/>
            <a:ext cx="5561789" cy="4349349"/>
            <a:chOff x="2265896" y="3737812"/>
            <a:chExt cx="5561789" cy="43493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78335" y="3737812"/>
              <a:ext cx="4349349" cy="4349349"/>
              <a:chOff x="3478335" y="3737812"/>
              <a:chExt cx="4349349" cy="43493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78335" y="3737812"/>
                <a:ext cx="4349349" cy="434934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1216" y="5255777"/>
              <a:ext cx="2897051" cy="15317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8222" y="4026404"/>
              <a:ext cx="2525048" cy="904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5824" y="6599343"/>
            <a:ext cx="1053002" cy="589397"/>
            <a:chOff x="9505824" y="6599343"/>
            <a:chExt cx="1053002" cy="5893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5824" y="6599343"/>
              <a:ext cx="1053002" cy="5893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2132" y="6253146"/>
            <a:ext cx="5323594" cy="13675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753" y="2427610"/>
            <a:ext cx="3018217" cy="8797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35048" y="8827705"/>
            <a:ext cx="2633217" cy="572295"/>
            <a:chOff x="14735048" y="8827705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2843" y="8827705"/>
              <a:ext cx="1963920" cy="572295"/>
              <a:chOff x="15072843" y="8827705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72843" y="8827705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9304" y="8923742"/>
              <a:ext cx="1653144" cy="38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3" y="843252"/>
            <a:ext cx="4282532" cy="1405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2257198" cy="126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0616" y="2332940"/>
            <a:ext cx="10052978" cy="5619835"/>
            <a:chOff x="5940616" y="2332940"/>
            <a:chExt cx="10052978" cy="5619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16" y="2332940"/>
              <a:ext cx="10052978" cy="56198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0019" y="8353992"/>
            <a:ext cx="13450295" cy="17154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8753" y="2427610"/>
            <a:ext cx="3018217" cy="879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2257198" cy="126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0021" y="3764174"/>
            <a:ext cx="11909419" cy="24202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8753" y="2427610"/>
            <a:ext cx="2180083" cy="879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1427" y="7545701"/>
            <a:ext cx="1784127" cy="1784127"/>
            <a:chOff x="2841427" y="7545701"/>
            <a:chExt cx="1784127" cy="1784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1427" y="7545701"/>
              <a:ext cx="1784127" cy="1784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1109" y="7468452"/>
            <a:ext cx="1889947" cy="1889947"/>
            <a:chOff x="4781109" y="7468452"/>
            <a:chExt cx="1889947" cy="18899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1109" y="7468452"/>
              <a:ext cx="1889947" cy="18899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3230" y="6937066"/>
            <a:ext cx="3098634" cy="3098634"/>
            <a:chOff x="6383230" y="6937066"/>
            <a:chExt cx="3098634" cy="30986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3230" y="6937066"/>
              <a:ext cx="3098634" cy="3098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8707" y="7481150"/>
            <a:ext cx="1884726" cy="1884726"/>
            <a:chOff x="9298707" y="7481150"/>
            <a:chExt cx="1884726" cy="1884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8707" y="7481150"/>
              <a:ext cx="1884726" cy="18847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81316" y="7439881"/>
            <a:ext cx="1889947" cy="1889947"/>
            <a:chOff x="11381316" y="7439881"/>
            <a:chExt cx="1889947" cy="18899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1316" y="7439881"/>
              <a:ext cx="1889947" cy="18899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8573" y="7205570"/>
            <a:ext cx="2282530" cy="2282530"/>
            <a:chOff x="13158573" y="7205570"/>
            <a:chExt cx="2282530" cy="22825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8573" y="7205570"/>
              <a:ext cx="2282530" cy="2282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1291"/>
            <a:ext cx="6792417" cy="1268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3249" y="3265403"/>
            <a:ext cx="2461971" cy="2461971"/>
            <a:chOff x="9363249" y="3265403"/>
            <a:chExt cx="2461971" cy="2461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64" y="2034418"/>
              <a:ext cx="4923941" cy="492394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3249" y="3265403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280" y="5929728"/>
            <a:ext cx="6300813" cy="80811"/>
            <a:chOff x="192280" y="5929728"/>
            <a:chExt cx="6300813" cy="80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92280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25387" y="5929728"/>
            <a:ext cx="6300813" cy="80811"/>
            <a:chOff x="14425387" y="5929728"/>
            <a:chExt cx="6300813" cy="80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425387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15381" y="5929728"/>
            <a:ext cx="6300813" cy="80811"/>
            <a:chOff x="14415381" y="5929728"/>
            <a:chExt cx="6300813" cy="80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415381" y="5929728"/>
              <a:ext cx="6300813" cy="80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51253" y="5902304"/>
            <a:ext cx="6300813" cy="80811"/>
            <a:chOff x="3151253" y="5902304"/>
            <a:chExt cx="6300813" cy="80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51253" y="5902304"/>
              <a:ext cx="6300813" cy="8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119" y="9070511"/>
            <a:ext cx="16767998" cy="152680"/>
            <a:chOff x="708119" y="9070511"/>
            <a:chExt cx="16767998" cy="1526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119" y="9070511"/>
              <a:ext cx="16767998" cy="152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8078" y="2620269"/>
            <a:ext cx="2784950" cy="144497"/>
            <a:chOff x="638078" y="2620269"/>
            <a:chExt cx="2784950" cy="1444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078" y="2620269"/>
              <a:ext cx="2784950" cy="144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2269" y="2620269"/>
            <a:ext cx="3089813" cy="152769"/>
            <a:chOff x="3282269" y="2620269"/>
            <a:chExt cx="3089813" cy="1527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2269" y="2620269"/>
              <a:ext cx="3089813" cy="1527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29013" y="2620269"/>
            <a:ext cx="11418623" cy="152769"/>
            <a:chOff x="6229013" y="2620269"/>
            <a:chExt cx="11418623" cy="1527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9013" y="2620269"/>
              <a:ext cx="11418623" cy="1527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7224" y="3052458"/>
            <a:ext cx="2372044" cy="5886866"/>
            <a:chOff x="717224" y="3052458"/>
            <a:chExt cx="2372044" cy="588686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-1040186" y="4809868"/>
              <a:ext cx="5886866" cy="2372044"/>
              <a:chOff x="-1040186" y="4809868"/>
              <a:chExt cx="5886866" cy="237204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-1040186" y="4809868"/>
                <a:ext cx="5886866" cy="237204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378" y="4204500"/>
              <a:ext cx="1985834" cy="2931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11117" y="4355368"/>
            <a:ext cx="713560" cy="219824"/>
            <a:chOff x="2911117" y="4355368"/>
            <a:chExt cx="713560" cy="2198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1117" y="4355368"/>
              <a:ext cx="713560" cy="21982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2525" y="4305659"/>
            <a:ext cx="1911911" cy="5002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63249" y="6084294"/>
            <a:ext cx="2461971" cy="2461971"/>
            <a:chOff x="9363249" y="6084294"/>
            <a:chExt cx="2461971" cy="24619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2264" y="4853308"/>
              <a:ext cx="4923941" cy="492394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3249" y="6084294"/>
              <a:ext cx="2461971" cy="24619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5756" y="6566881"/>
            <a:ext cx="2461230" cy="15152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652782" y="4360922"/>
            <a:ext cx="942565" cy="219824"/>
            <a:chOff x="5652782" y="4360922"/>
            <a:chExt cx="942565" cy="2198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2782" y="4360922"/>
              <a:ext cx="942565" cy="2198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61629" y="3291608"/>
            <a:ext cx="2575875" cy="5280861"/>
            <a:chOff x="14961629" y="3291608"/>
            <a:chExt cx="2575875" cy="528086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961629" y="3291608"/>
              <a:ext cx="2461971" cy="2461971"/>
              <a:chOff x="14961629" y="3291608"/>
              <a:chExt cx="2461971" cy="24619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30644" y="2060623"/>
                <a:ext cx="4923941" cy="4923941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61629" y="3291608"/>
                <a:ext cx="2461971" cy="246197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29302" y="4331863"/>
              <a:ext cx="2153758" cy="50028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961629" y="6110498"/>
              <a:ext cx="2461971" cy="2461971"/>
              <a:chOff x="14961629" y="6110498"/>
              <a:chExt cx="2461971" cy="246197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30644" y="4879513"/>
                <a:ext cx="4923941" cy="4923941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61629" y="6110498"/>
                <a:ext cx="2461971" cy="2461971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56369" y="7197811"/>
              <a:ext cx="1595163" cy="4557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61511" y="3265403"/>
            <a:ext cx="2461971" cy="2461971"/>
            <a:chOff x="6661511" y="3265403"/>
            <a:chExt cx="2461971" cy="24619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0526" y="2034418"/>
              <a:ext cx="4923941" cy="4923941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1511" y="3265403"/>
              <a:ext cx="2461971" cy="246197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48775" y="4083523"/>
            <a:ext cx="2144177" cy="89453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587868" y="5887725"/>
            <a:ext cx="6300813" cy="80811"/>
            <a:chOff x="11587868" y="5887725"/>
            <a:chExt cx="6300813" cy="808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87868" y="5887725"/>
              <a:ext cx="6300813" cy="8081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583207" y="3036706"/>
            <a:ext cx="2552083" cy="5886866"/>
            <a:chOff x="3583207" y="3036706"/>
            <a:chExt cx="2552083" cy="588686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915816" y="4794117"/>
              <a:ext cx="5886866" cy="2372044"/>
              <a:chOff x="1915816" y="4794117"/>
              <a:chExt cx="5886866" cy="237204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1915816" y="4794117"/>
                <a:ext cx="5886866" cy="237204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3291" y="3811003"/>
              <a:ext cx="2314827" cy="43002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066300" y="3265403"/>
            <a:ext cx="2461971" cy="2461971"/>
            <a:chOff x="12066300" y="3265403"/>
            <a:chExt cx="2461971" cy="246197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315" y="2034418"/>
              <a:ext cx="4923941" cy="4923941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6300" y="3265403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066300" y="6084294"/>
            <a:ext cx="2461971" cy="2461971"/>
            <a:chOff x="12066300" y="6084294"/>
            <a:chExt cx="2461971" cy="246197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5315" y="4853308"/>
              <a:ext cx="4923941" cy="4923941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66300" y="6084294"/>
              <a:ext cx="2461971" cy="24619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11007" y="6075937"/>
            <a:ext cx="2461971" cy="2461971"/>
            <a:chOff x="6611007" y="6075937"/>
            <a:chExt cx="2461971" cy="246197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0022" y="4844952"/>
              <a:ext cx="4923941" cy="4923941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1007" y="6075937"/>
              <a:ext cx="2461971" cy="246197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46046" y="4286464"/>
            <a:ext cx="2013787" cy="508958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14599" y="6748447"/>
            <a:ext cx="1946830" cy="1166315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99807" y="6748461"/>
            <a:ext cx="2492649" cy="1166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0128"/>
            <a:ext cx="7503798" cy="1273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2305" y="4041227"/>
            <a:ext cx="3063567" cy="3063567"/>
            <a:chOff x="2542305" y="4041227"/>
            <a:chExt cx="3063567" cy="30635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42305" y="4041227"/>
              <a:ext cx="3063567" cy="3063567"/>
              <a:chOff x="2542305" y="4041227"/>
              <a:chExt cx="3063567" cy="30635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42305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9998" y="5313321"/>
              <a:ext cx="1849352" cy="5798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1263" y="2541013"/>
            <a:ext cx="2189890" cy="749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5164" y="4041227"/>
            <a:ext cx="3063567" cy="3063567"/>
            <a:chOff x="7545164" y="4041227"/>
            <a:chExt cx="3063567" cy="30635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45164" y="4041227"/>
              <a:ext cx="3063567" cy="3063567"/>
              <a:chOff x="7545164" y="4041227"/>
              <a:chExt cx="3063567" cy="30635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5164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2861" y="5079886"/>
              <a:ext cx="2329428" cy="10501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9842" y="4041227"/>
            <a:ext cx="3063567" cy="3063567"/>
            <a:chOff x="12679842" y="4041227"/>
            <a:chExt cx="3063567" cy="30635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79842" y="4041227"/>
              <a:ext cx="3063567" cy="3063567"/>
              <a:chOff x="12679842" y="4041227"/>
              <a:chExt cx="3063567" cy="30635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79842" y="4041227"/>
                <a:ext cx="3063567" cy="30635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7569" y="5079893"/>
              <a:ext cx="2630457" cy="10501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05605" y="5104762"/>
            <a:ext cx="791104" cy="842011"/>
            <a:chOff x="6205605" y="5104762"/>
            <a:chExt cx="791104" cy="8420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5605" y="5104762"/>
              <a:ext cx="791104" cy="8420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07845" y="5058201"/>
            <a:ext cx="791104" cy="842011"/>
            <a:chOff x="11307845" y="5058201"/>
            <a:chExt cx="791104" cy="8420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7845" y="5058201"/>
              <a:ext cx="791104" cy="842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0128"/>
            <a:ext cx="7503798" cy="1273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697" y="2541011"/>
            <a:ext cx="2973957" cy="67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3771" y="3788036"/>
            <a:ext cx="5137315" cy="5342558"/>
            <a:chOff x="1573771" y="3788036"/>
            <a:chExt cx="5137315" cy="5342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771" y="3788036"/>
              <a:ext cx="5137315" cy="53425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2654" y="4743604"/>
            <a:ext cx="8377425" cy="19783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19407" y="9282578"/>
            <a:ext cx="2880669" cy="5076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0945" y="7569870"/>
            <a:ext cx="4276293" cy="586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0128"/>
            <a:ext cx="7503798" cy="1273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268" y="2321963"/>
            <a:ext cx="2935728" cy="8412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4604" y="3390853"/>
            <a:ext cx="4202913" cy="6385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5617" y="3390853"/>
            <a:ext cx="1602122" cy="674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3771" y="4809524"/>
            <a:ext cx="3090988" cy="3090988"/>
            <a:chOff x="1573771" y="4809524"/>
            <a:chExt cx="3090988" cy="3090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771" y="4809524"/>
              <a:ext cx="3090988" cy="3090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8200" y="5971456"/>
            <a:ext cx="6300813" cy="80811"/>
            <a:chOff x="5948200" y="5971456"/>
            <a:chExt cx="6300813" cy="80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948200" y="5971456"/>
              <a:ext cx="6300813" cy="80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3337" y="4809524"/>
            <a:ext cx="3001058" cy="3001058"/>
            <a:chOff x="5103337" y="4809524"/>
            <a:chExt cx="3001058" cy="30010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337" y="4809524"/>
              <a:ext cx="3001058" cy="3001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23734" y="4809524"/>
            <a:ext cx="3001058" cy="3001058"/>
            <a:chOff x="9923734" y="4809524"/>
            <a:chExt cx="3001058" cy="30010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3734" y="4809524"/>
              <a:ext cx="3001058" cy="30010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06803" y="4809524"/>
            <a:ext cx="2940749" cy="2940749"/>
            <a:chOff x="13706803" y="4809524"/>
            <a:chExt cx="2940749" cy="29407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06803" y="4809524"/>
              <a:ext cx="2940749" cy="29407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2982" y="8467092"/>
            <a:ext cx="2472684" cy="4721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55345" y="8471715"/>
            <a:ext cx="3894882" cy="4783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50693" y="9435760"/>
            <a:ext cx="4276293" cy="5813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790128"/>
            <a:ext cx="7503798" cy="1273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1268" y="2537054"/>
            <a:ext cx="2935728" cy="8412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4608" y="3729985"/>
            <a:ext cx="2631418" cy="628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8200" y="6304790"/>
            <a:ext cx="6300813" cy="80811"/>
            <a:chOff x="5948200" y="6304790"/>
            <a:chExt cx="6300813" cy="80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948200" y="6304790"/>
              <a:ext cx="6300813" cy="808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5179" y="3718465"/>
            <a:ext cx="2229713" cy="6303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353" y="8845325"/>
            <a:ext cx="2626910" cy="5467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6546" y="8821265"/>
            <a:ext cx="2626910" cy="5467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7782" y="4606309"/>
            <a:ext cx="3705582" cy="2180719"/>
            <a:chOff x="9407782" y="4606309"/>
            <a:chExt cx="3705582" cy="21807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7782" y="4606309"/>
              <a:ext cx="3705582" cy="218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13364" y="4606309"/>
            <a:ext cx="3639086" cy="3179784"/>
            <a:chOff x="13113364" y="4606309"/>
            <a:chExt cx="3639086" cy="31797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3364" y="4606309"/>
              <a:ext cx="3639086" cy="31797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7832" y="4998496"/>
            <a:ext cx="6171429" cy="3219876"/>
            <a:chOff x="1597832" y="4998496"/>
            <a:chExt cx="6171429" cy="32198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7832" y="4998496"/>
              <a:ext cx="6171429" cy="3219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안동하</cp:lastModifiedBy>
  <cp:revision>3</cp:revision>
  <dcterms:created xsi:type="dcterms:W3CDTF">2023-01-18T03:11:12Z</dcterms:created>
  <dcterms:modified xsi:type="dcterms:W3CDTF">2023-01-18T00:58:03Z</dcterms:modified>
</cp:coreProperties>
</file>